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0" r:id="rId14"/>
    <p:sldId id="268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DAX Queries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EF87A-94E0-4831-BD06-4B7B1024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DAX 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EC405-3684-4256-A67E-FEDF045E8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How to Create a Calculated Column</a:t>
            </a:r>
          </a:p>
        </p:txBody>
      </p:sp>
    </p:spTree>
    <p:extLst>
      <p:ext uri="{BB962C8B-B14F-4D97-AF65-F5344CB8AC3E}">
        <p14:creationId xmlns:p14="http://schemas.microsoft.com/office/powerpoint/2010/main" val="688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DD1B-2CEB-4215-B53F-A7497538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revenue field by adding a new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0CE08-6060-4660-B0EA-244AF20A3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63" y="1753907"/>
            <a:ext cx="11367990" cy="4933530"/>
          </a:xfrm>
        </p:spPr>
      </p:pic>
    </p:spTree>
    <p:extLst>
      <p:ext uri="{BB962C8B-B14F-4D97-AF65-F5344CB8AC3E}">
        <p14:creationId xmlns:p14="http://schemas.microsoft.com/office/powerpoint/2010/main" val="81605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5FD-EE7B-4794-B5B7-BCC3CED8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85" y="96184"/>
            <a:ext cx="10515600" cy="1325563"/>
          </a:xfrm>
        </p:spPr>
        <p:txBody>
          <a:bodyPr/>
          <a:lstStyle/>
          <a:p>
            <a:r>
              <a:rPr lang="en-US" dirty="0"/>
              <a:t>Query Editor write your query formula for Revenue and press 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E400D-C474-4BAC-A654-D077365A7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59" y="1583577"/>
            <a:ext cx="11362253" cy="4929259"/>
          </a:xfrm>
        </p:spPr>
      </p:pic>
    </p:spTree>
    <p:extLst>
      <p:ext uri="{BB962C8B-B14F-4D97-AF65-F5344CB8AC3E}">
        <p14:creationId xmlns:p14="http://schemas.microsoft.com/office/powerpoint/2010/main" val="380567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C333-FF28-4566-8E52-7C2AE1F9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C4C0C-F387-4EAC-93B5-5EC251A2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191" y="2169460"/>
            <a:ext cx="7225266" cy="541374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44E7B-27A3-4180-8BC5-A8860BE05D3E}"/>
              </a:ext>
            </a:extLst>
          </p:cNvPr>
          <p:cNvCxnSpPr/>
          <p:nvPr/>
        </p:nvCxnSpPr>
        <p:spPr>
          <a:xfrm flipV="1">
            <a:off x="3209365" y="2710834"/>
            <a:ext cx="537882" cy="11977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F170C-7BFD-497A-8EE1-0B06571F4842}"/>
              </a:ext>
            </a:extLst>
          </p:cNvPr>
          <p:cNvCxnSpPr/>
          <p:nvPr/>
        </p:nvCxnSpPr>
        <p:spPr>
          <a:xfrm flipV="1">
            <a:off x="4719883" y="2710834"/>
            <a:ext cx="537882" cy="11977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93FAB-020E-4F64-A450-13A8A5EDDBDC}"/>
              </a:ext>
            </a:extLst>
          </p:cNvPr>
          <p:cNvSpPr txBox="1"/>
          <p:nvPr/>
        </p:nvSpPr>
        <p:spPr>
          <a:xfrm>
            <a:off x="2384612" y="3980329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22E1-EBC2-45FA-8103-0EF6CA39238C}"/>
              </a:ext>
            </a:extLst>
          </p:cNvPr>
          <p:cNvSpPr txBox="1"/>
          <p:nvPr/>
        </p:nvSpPr>
        <p:spPr>
          <a:xfrm>
            <a:off x="4128212" y="3908612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D00C98-9166-414D-9273-239529542802}"/>
              </a:ext>
            </a:extLst>
          </p:cNvPr>
          <p:cNvCxnSpPr>
            <a:cxnSpLocks/>
          </p:cNvCxnSpPr>
          <p:nvPr/>
        </p:nvCxnSpPr>
        <p:spPr>
          <a:xfrm flipH="1" flipV="1">
            <a:off x="5871812" y="2624813"/>
            <a:ext cx="1196897" cy="15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589F22-2A26-4F3D-8D0D-CD558EB90DD1}"/>
              </a:ext>
            </a:extLst>
          </p:cNvPr>
          <p:cNvSpPr txBox="1"/>
          <p:nvPr/>
        </p:nvSpPr>
        <p:spPr>
          <a:xfrm>
            <a:off x="6580242" y="4093278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53991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4A25-7BA4-4B0D-87DC-B1855F97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you press “Enter” Revenue column would be generated with exact calculations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B8A2E-FBE5-4F50-8577-22D5D88E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82" y="1798730"/>
            <a:ext cx="11366293" cy="4937883"/>
          </a:xfrm>
        </p:spPr>
      </p:pic>
    </p:spTree>
    <p:extLst>
      <p:ext uri="{BB962C8B-B14F-4D97-AF65-F5344CB8AC3E}">
        <p14:creationId xmlns:p14="http://schemas.microsoft.com/office/powerpoint/2010/main" val="160879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EF87A-94E0-4831-BD06-4B7B1024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DAX 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EC405-3684-4256-A67E-FEDF045E8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How to find Calculated Measure</a:t>
            </a:r>
          </a:p>
        </p:txBody>
      </p:sp>
    </p:spTree>
    <p:extLst>
      <p:ext uri="{BB962C8B-B14F-4D97-AF65-F5344CB8AC3E}">
        <p14:creationId xmlns:p14="http://schemas.microsoft.com/office/powerpoint/2010/main" val="83049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090909-5BDC-4B46-ADD4-D4B09C09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Req: </a:t>
            </a:r>
            <a:r>
              <a:rPr lang="en-US" dirty="0"/>
              <a:t>The Pizza Shop ran a 15% discount on each pizza so calculate the final revenue for all pizza sold using </a:t>
            </a:r>
            <a:r>
              <a:rPr lang="en-US" dirty="0" err="1"/>
              <a:t>Price_USD</a:t>
            </a:r>
            <a:r>
              <a:rPr lang="en-US" dirty="0"/>
              <a:t>, Sales and Discount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82E984-F943-4C92-8B62-075054AA8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81" y="1810158"/>
            <a:ext cx="11468638" cy="4922335"/>
          </a:xfrm>
        </p:spPr>
      </p:pic>
    </p:spTree>
    <p:extLst>
      <p:ext uri="{BB962C8B-B14F-4D97-AF65-F5344CB8AC3E}">
        <p14:creationId xmlns:p14="http://schemas.microsoft.com/office/powerpoint/2010/main" val="282391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FD29-CBCD-4A26-B9D7-8DFA9698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calculate the “Req” </a:t>
            </a:r>
            <a:r>
              <a:rPr lang="en-US" dirty="0" err="1"/>
              <a:t>goto</a:t>
            </a:r>
            <a:r>
              <a:rPr lang="en-US" dirty="0"/>
              <a:t> report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3E237-29CA-48D8-8DC9-CFDB5831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61483"/>
            <a:ext cx="10806953" cy="4800533"/>
          </a:xfrm>
        </p:spPr>
      </p:pic>
    </p:spTree>
    <p:extLst>
      <p:ext uri="{BB962C8B-B14F-4D97-AF65-F5344CB8AC3E}">
        <p14:creationId xmlns:p14="http://schemas.microsoft.com/office/powerpoint/2010/main" val="376961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D88F-50A5-4E77-80E4-789DC0D1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New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5B78-6ADA-4FB8-9947-C196AA807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49" y="1771836"/>
            <a:ext cx="8590643" cy="4351338"/>
          </a:xfrm>
        </p:spPr>
      </p:pic>
    </p:spTree>
    <p:extLst>
      <p:ext uri="{BB962C8B-B14F-4D97-AF65-F5344CB8AC3E}">
        <p14:creationId xmlns:p14="http://schemas.microsoft.com/office/powerpoint/2010/main" val="136331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D96D-F1D9-4503-98AB-E083AD33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to write an aggregation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4923F6-B909-425C-A8DC-AC0D311E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18" y="1891727"/>
            <a:ext cx="10418482" cy="4437330"/>
          </a:xfrm>
        </p:spPr>
      </p:pic>
    </p:spTree>
    <p:extLst>
      <p:ext uri="{BB962C8B-B14F-4D97-AF65-F5344CB8AC3E}">
        <p14:creationId xmlns:p14="http://schemas.microsoft.com/office/powerpoint/2010/main" val="7164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58A4-9806-47ED-9147-6E076D0E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19E351-0623-4B85-B2AC-8FA3B138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17" y="783014"/>
            <a:ext cx="10869211" cy="5393667"/>
          </a:xfrm>
        </p:spPr>
      </p:pic>
    </p:spTree>
    <p:extLst>
      <p:ext uri="{BB962C8B-B14F-4D97-AF65-F5344CB8AC3E}">
        <p14:creationId xmlns:p14="http://schemas.microsoft.com/office/powerpoint/2010/main" val="184832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0F9F-8300-4BE5-909A-E4E3D504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Sumx</a:t>
            </a:r>
            <a:r>
              <a:rPr lang="en-US" dirty="0"/>
              <a:t> Formula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26246-30BC-4A2A-B3C0-A23658158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82" y="1907294"/>
            <a:ext cx="8664691" cy="3939881"/>
          </a:xfrm>
        </p:spPr>
      </p:pic>
    </p:spTree>
    <p:extLst>
      <p:ext uri="{BB962C8B-B14F-4D97-AF65-F5344CB8AC3E}">
        <p14:creationId xmlns:p14="http://schemas.microsoft.com/office/powerpoint/2010/main" val="405977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A8A2-32B2-40E1-8BF3-20DBD69D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 Discounted Revenue Price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2C53A-F3E4-40C2-A276-1D99095FF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13" y="1871554"/>
            <a:ext cx="10055416" cy="4619344"/>
          </a:xfrm>
        </p:spPr>
      </p:pic>
    </p:spTree>
    <p:extLst>
      <p:ext uri="{BB962C8B-B14F-4D97-AF65-F5344CB8AC3E}">
        <p14:creationId xmlns:p14="http://schemas.microsoft.com/office/powerpoint/2010/main" val="342907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3083-6B1C-49BB-BF03-C3B722D5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ECF4A-A62A-46CE-A72E-A19C1381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32" y="828972"/>
            <a:ext cx="11538535" cy="5069803"/>
          </a:xfrm>
        </p:spPr>
      </p:pic>
    </p:spTree>
    <p:extLst>
      <p:ext uri="{BB962C8B-B14F-4D97-AF65-F5344CB8AC3E}">
        <p14:creationId xmlns:p14="http://schemas.microsoft.com/office/powerpoint/2010/main" val="238000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C016-3DD9-4B31-BEA8-E4170B41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3E58D-7A5B-4841-8354-EA12919C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425"/>
            <a:ext cx="9784976" cy="4714501"/>
          </a:xfrm>
        </p:spPr>
      </p:pic>
    </p:spTree>
    <p:extLst>
      <p:ext uri="{BB962C8B-B14F-4D97-AF65-F5344CB8AC3E}">
        <p14:creationId xmlns:p14="http://schemas.microsoft.com/office/powerpoint/2010/main" val="52053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679C-24A2-4661-950B-9BF18956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CD2A8-E0E0-4CDE-AB5E-28A01D283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21" y="723713"/>
            <a:ext cx="11244157" cy="5632263"/>
          </a:xfrm>
        </p:spPr>
      </p:pic>
    </p:spTree>
    <p:extLst>
      <p:ext uri="{BB962C8B-B14F-4D97-AF65-F5344CB8AC3E}">
        <p14:creationId xmlns:p14="http://schemas.microsoft.com/office/powerpoint/2010/main" val="184635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C6D8-183C-4363-AE55-8EFFF548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68829-E0B2-4544-93E9-6EA254FC7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43" y="715962"/>
            <a:ext cx="10719057" cy="5426075"/>
          </a:xfrm>
        </p:spPr>
      </p:pic>
    </p:spTree>
    <p:extLst>
      <p:ext uri="{BB962C8B-B14F-4D97-AF65-F5344CB8AC3E}">
        <p14:creationId xmlns:p14="http://schemas.microsoft.com/office/powerpoint/2010/main" val="236956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FAB-19F7-491F-BBAF-CF531370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749D2-3650-4187-B716-842EF74B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91" y="471953"/>
            <a:ext cx="10298979" cy="5507505"/>
          </a:xfrm>
        </p:spPr>
      </p:pic>
    </p:spTree>
    <p:extLst>
      <p:ext uri="{BB962C8B-B14F-4D97-AF65-F5344CB8AC3E}">
        <p14:creationId xmlns:p14="http://schemas.microsoft.com/office/powerpoint/2010/main" val="179687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9EF7-CCB6-44CE-9A62-5D76737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Table Having a </a:t>
            </a:r>
            <a:r>
              <a:rPr lang="en-US" dirty="0" err="1"/>
              <a:t>Calender</a:t>
            </a:r>
            <a:r>
              <a:rPr lang="en-US" dirty="0"/>
              <a:t> Column Recording all your Start and End Dates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366B3-F7F1-400C-B483-B7A00E480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37807"/>
            <a:ext cx="10322859" cy="4416427"/>
          </a:xfrm>
        </p:spPr>
      </p:pic>
    </p:spTree>
    <p:extLst>
      <p:ext uri="{BB962C8B-B14F-4D97-AF65-F5344CB8AC3E}">
        <p14:creationId xmlns:p14="http://schemas.microsoft.com/office/powerpoint/2010/main" val="2764071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6EFD-9302-42A7-BF4A-5F923DE3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 Start and Ending 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B4D8E-5C5A-442F-AF31-94DAE9355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62" y="1841750"/>
            <a:ext cx="10780638" cy="3924640"/>
          </a:xfrm>
        </p:spPr>
      </p:pic>
    </p:spTree>
    <p:extLst>
      <p:ext uri="{BB962C8B-B14F-4D97-AF65-F5344CB8AC3E}">
        <p14:creationId xmlns:p14="http://schemas.microsoft.com/office/powerpoint/2010/main" val="28210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7308-51A4-440D-9996-FF77B520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and </a:t>
            </a:r>
            <a:r>
              <a:rPr lang="en-US" dirty="0" err="1"/>
              <a:t>Goto</a:t>
            </a:r>
            <a:r>
              <a:rPr lang="en-US" dirty="0"/>
              <a:t> Tabular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B9F4C-0A76-4C2B-8410-C637A3C0F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86" y="1932284"/>
            <a:ext cx="8862828" cy="4138019"/>
          </a:xfrm>
        </p:spPr>
      </p:pic>
    </p:spTree>
    <p:extLst>
      <p:ext uri="{BB962C8B-B14F-4D97-AF65-F5344CB8AC3E}">
        <p14:creationId xmlns:p14="http://schemas.microsoft.com/office/powerpoint/2010/main" val="234392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D013-6DA0-4896-AFF2-C98ACE9D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65B69-7CC6-4B53-9962-ABC069540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614" y="518739"/>
            <a:ext cx="11204771" cy="5820522"/>
          </a:xfrm>
        </p:spPr>
      </p:pic>
    </p:spTree>
    <p:extLst>
      <p:ext uri="{BB962C8B-B14F-4D97-AF65-F5344CB8AC3E}">
        <p14:creationId xmlns:p14="http://schemas.microsoft.com/office/powerpoint/2010/main" val="3114294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0C16-5F6F-41FD-B6FC-CE79D5DC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the date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E512F8-D878-4408-A149-C8FEB521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69D50-0248-413A-AF39-94F4C243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7" y="1977979"/>
            <a:ext cx="9787820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89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5C28-7D1B-4F08-AC31-9CF8481D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CAC4E-6481-4188-B6B9-2FEE189A9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60" y="2581645"/>
            <a:ext cx="4595258" cy="1996613"/>
          </a:xfrm>
        </p:spPr>
      </p:pic>
    </p:spTree>
    <p:extLst>
      <p:ext uri="{BB962C8B-B14F-4D97-AF65-F5344CB8AC3E}">
        <p14:creationId xmlns:p14="http://schemas.microsoft.com/office/powerpoint/2010/main" val="63824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A905-1268-4947-ABC5-C3E5465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DDB05-F8F3-467E-960A-C210AC3A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63933"/>
            <a:ext cx="9820835" cy="4810922"/>
          </a:xfrm>
        </p:spPr>
      </p:pic>
    </p:spTree>
    <p:extLst>
      <p:ext uri="{BB962C8B-B14F-4D97-AF65-F5344CB8AC3E}">
        <p14:creationId xmlns:p14="http://schemas.microsoft.com/office/powerpoint/2010/main" val="25370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7520-ECEA-409B-A145-73EED682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Auto Dax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1C897-DDAF-4A89-A38F-BFDF8356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59" y="1793781"/>
            <a:ext cx="10211587" cy="4715926"/>
          </a:xfrm>
        </p:spPr>
      </p:pic>
    </p:spTree>
    <p:extLst>
      <p:ext uri="{BB962C8B-B14F-4D97-AF65-F5344CB8AC3E}">
        <p14:creationId xmlns:p14="http://schemas.microsoft.com/office/powerpoint/2010/main" val="15658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5195-BED5-40EC-8DB0-E50DF5CC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Delete the table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BB39B-72E6-4127-B37B-2D65BF90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413" y="1920853"/>
            <a:ext cx="8695173" cy="4160881"/>
          </a:xfrm>
        </p:spPr>
      </p:pic>
    </p:spTree>
    <p:extLst>
      <p:ext uri="{BB962C8B-B14F-4D97-AF65-F5344CB8AC3E}">
        <p14:creationId xmlns:p14="http://schemas.microsoft.com/office/powerpoint/2010/main" val="240618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0A435-8CE0-40E5-9FE4-A7E7D382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table applying </a:t>
            </a:r>
            <a:r>
              <a:rPr lang="en-US" dirty="0" err="1"/>
              <a:t>CalenderAuto</a:t>
            </a:r>
            <a:r>
              <a:rPr lang="en-US" dirty="0"/>
              <a:t> Function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A67969-7200-414B-90A1-CA060596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80" y="1690688"/>
            <a:ext cx="10245814" cy="4719056"/>
          </a:xfrm>
        </p:spPr>
      </p:pic>
    </p:spTree>
    <p:extLst>
      <p:ext uri="{BB962C8B-B14F-4D97-AF65-F5344CB8AC3E}">
        <p14:creationId xmlns:p14="http://schemas.microsoft.com/office/powerpoint/2010/main" val="2267124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20BB-ECA3-4C37-B712-4F7D92FA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CalenderAuto</a:t>
            </a:r>
            <a:r>
              <a:rPr lang="en-US" dirty="0"/>
              <a:t>” Creates a list of date that is entirely present in your </a:t>
            </a:r>
            <a:r>
              <a:rPr lang="en-US" dirty="0" err="1"/>
              <a:t>PizzaSales</a:t>
            </a:r>
            <a:r>
              <a:rPr lang="en-US" dirty="0"/>
              <a:t>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DF8DC-33B4-44A9-9D86-38B33533C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96" y="1905860"/>
            <a:ext cx="10638227" cy="4459081"/>
          </a:xfrm>
        </p:spPr>
      </p:pic>
    </p:spTree>
    <p:extLst>
      <p:ext uri="{BB962C8B-B14F-4D97-AF65-F5344CB8AC3E}">
        <p14:creationId xmlns:p14="http://schemas.microsoft.com/office/powerpoint/2010/main" val="3310785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A4D-FCDA-43F1-9A92-BD8464BA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4279B-1931-43E4-9449-2C3F12387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39" y="1951336"/>
            <a:ext cx="8085521" cy="4099915"/>
          </a:xfrm>
        </p:spPr>
      </p:pic>
    </p:spTree>
    <p:extLst>
      <p:ext uri="{BB962C8B-B14F-4D97-AF65-F5344CB8AC3E}">
        <p14:creationId xmlns:p14="http://schemas.microsoft.com/office/powerpoint/2010/main" val="416466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FBA9-3570-4C1A-8579-F1ACEA08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Report -&gt; Transform-&gt; Transform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B5DD6-9708-4344-AF3D-4F9FE73E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14" y="1595435"/>
            <a:ext cx="9387957" cy="4935279"/>
          </a:xfrm>
        </p:spPr>
      </p:pic>
    </p:spTree>
    <p:extLst>
      <p:ext uri="{BB962C8B-B14F-4D97-AF65-F5344CB8AC3E}">
        <p14:creationId xmlns:p14="http://schemas.microsoft.com/office/powerpoint/2010/main" val="57086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ECA-D50E-4E4F-812F-331755C5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Values of dates ranges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1E14D-99FA-4E43-8C62-8AC20530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6973"/>
            <a:ext cx="10377089" cy="4675591"/>
          </a:xfrm>
        </p:spPr>
      </p:pic>
    </p:spTree>
    <p:extLst>
      <p:ext uri="{BB962C8B-B14F-4D97-AF65-F5344CB8AC3E}">
        <p14:creationId xmlns:p14="http://schemas.microsoft.com/office/powerpoint/2010/main" val="185602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202A-C5B2-4B1C-BC99-FA0693A7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95E3C-A1AF-4AA8-B24C-ED3DB54B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55" y="365124"/>
            <a:ext cx="10986616" cy="5775699"/>
          </a:xfrm>
        </p:spPr>
      </p:pic>
    </p:spTree>
    <p:extLst>
      <p:ext uri="{BB962C8B-B14F-4D97-AF65-F5344CB8AC3E}">
        <p14:creationId xmlns:p14="http://schemas.microsoft.com/office/powerpoint/2010/main" val="276536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68BB-6EA9-496B-A3C2-985C9F81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22B54-DFFE-42C3-A2D7-327A924D0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17" y="1763885"/>
            <a:ext cx="10678810" cy="4215574"/>
          </a:xfrm>
        </p:spPr>
      </p:pic>
    </p:spTree>
    <p:extLst>
      <p:ext uri="{BB962C8B-B14F-4D97-AF65-F5344CB8AC3E}">
        <p14:creationId xmlns:p14="http://schemas.microsoft.com/office/powerpoint/2010/main" val="166468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EE45-1F91-4E5F-8018-27B1AE4B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After Replacing the date is Starting from 1</a:t>
            </a:r>
            <a:r>
              <a:rPr lang="en-US" baseline="30000" dirty="0"/>
              <a:t>st</a:t>
            </a:r>
            <a:r>
              <a:rPr lang="en-US" dirty="0"/>
              <a:t> of Jan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93A39-3C28-4A4E-B7A9-25132119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45" y="1975112"/>
            <a:ext cx="10349007" cy="4376672"/>
          </a:xfrm>
        </p:spPr>
      </p:pic>
    </p:spTree>
    <p:extLst>
      <p:ext uri="{BB962C8B-B14F-4D97-AF65-F5344CB8AC3E}">
        <p14:creationId xmlns:p14="http://schemas.microsoft.com/office/powerpoint/2010/main" val="3618750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91E-F97C-405C-8C6D-C4912C6B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7337B-D9F5-42EF-8DD5-44C2F159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5" y="732678"/>
            <a:ext cx="11520950" cy="4834404"/>
          </a:xfrm>
        </p:spPr>
      </p:pic>
    </p:spTree>
    <p:extLst>
      <p:ext uri="{BB962C8B-B14F-4D97-AF65-F5344CB8AC3E}">
        <p14:creationId xmlns:p14="http://schemas.microsoft.com/office/powerpoint/2010/main" val="416286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986B-D7D1-4AD7-BB84-2D672E8C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5E21C-5849-48B0-94F1-267FF5991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9" y="1104221"/>
            <a:ext cx="11561062" cy="4649558"/>
          </a:xfrm>
        </p:spPr>
      </p:pic>
    </p:spTree>
    <p:extLst>
      <p:ext uri="{BB962C8B-B14F-4D97-AF65-F5344CB8AC3E}">
        <p14:creationId xmlns:p14="http://schemas.microsoft.com/office/powerpoint/2010/main" val="338204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9627-26E5-419D-BFCA-AA03B5EC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1FC0-3496-432F-A27F-0053A106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6A819-BBD1-4B68-AD02-8271D93C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9" y="478578"/>
            <a:ext cx="10576015" cy="51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1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7A32-E84F-44F3-957C-6529876B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8B59C-7F59-49FF-B758-06FD1520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58" y="208607"/>
            <a:ext cx="11313605" cy="5770851"/>
          </a:xfrm>
        </p:spPr>
      </p:pic>
    </p:spTree>
    <p:extLst>
      <p:ext uri="{BB962C8B-B14F-4D97-AF65-F5344CB8AC3E}">
        <p14:creationId xmlns:p14="http://schemas.microsoft.com/office/powerpoint/2010/main" val="190228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8EA9-4540-4F22-B813-7EB68128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Formula “DATE(Year, Month, Date)”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F8722-9726-4EE2-8C07-D26B36E73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58" y="1912346"/>
            <a:ext cx="9608042" cy="4588657"/>
          </a:xfrm>
        </p:spPr>
      </p:pic>
    </p:spTree>
    <p:extLst>
      <p:ext uri="{BB962C8B-B14F-4D97-AF65-F5344CB8AC3E}">
        <p14:creationId xmlns:p14="http://schemas.microsoft.com/office/powerpoint/2010/main" val="2753787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9F6-E5AD-4755-88A8-483C3B40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Measure is created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D3B10-E2D6-4508-A2D4-CF162A8FC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53918" cy="4990266"/>
          </a:xfrm>
        </p:spPr>
      </p:pic>
    </p:spTree>
    <p:extLst>
      <p:ext uri="{BB962C8B-B14F-4D97-AF65-F5344CB8AC3E}">
        <p14:creationId xmlns:p14="http://schemas.microsoft.com/office/powerpoint/2010/main" val="263990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10B2-1DFC-4443-B78E-ED50711A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F6F9E-3BB0-4414-B27F-F5EDC8C2E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947" y="1941027"/>
            <a:ext cx="8588484" cy="4084674"/>
          </a:xfrm>
        </p:spPr>
      </p:pic>
    </p:spTree>
    <p:extLst>
      <p:ext uri="{BB962C8B-B14F-4D97-AF65-F5344CB8AC3E}">
        <p14:creationId xmlns:p14="http://schemas.microsoft.com/office/powerpoint/2010/main" val="2684100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9D9C-EBCC-4B4F-ACEA-97755137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Gives 1</a:t>
            </a:r>
            <a:r>
              <a:rPr lang="en-US" baseline="30000" dirty="0"/>
              <a:t>st</a:t>
            </a:r>
            <a:r>
              <a:rPr lang="en-US" dirty="0"/>
              <a:t> and 1</a:t>
            </a:r>
            <a:r>
              <a:rPr lang="en-US" baseline="30000" dirty="0"/>
              <a:t>st</a:t>
            </a:r>
            <a:r>
              <a:rPr lang="en-US" dirty="0"/>
              <a:t> month of whatever year we have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A8E9E-2A77-4719-9EE9-53EB2107B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834"/>
            <a:ext cx="8649450" cy="4244708"/>
          </a:xfrm>
        </p:spPr>
      </p:pic>
    </p:spTree>
    <p:extLst>
      <p:ext uri="{BB962C8B-B14F-4D97-AF65-F5344CB8AC3E}">
        <p14:creationId xmlns:p14="http://schemas.microsoft.com/office/powerpoint/2010/main" val="221250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76C6-C3B5-4AEB-8A57-62719B50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87AD7-0C65-4F7A-B701-60A1AB7E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861" y="689068"/>
            <a:ext cx="11154278" cy="5479863"/>
          </a:xfrm>
        </p:spPr>
      </p:pic>
    </p:spTree>
    <p:extLst>
      <p:ext uri="{BB962C8B-B14F-4D97-AF65-F5344CB8AC3E}">
        <p14:creationId xmlns:p14="http://schemas.microsoft.com/office/powerpoint/2010/main" val="916837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4AF9-CBCE-4D8F-BB55-3412C7BE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EA53D-4B22-44AC-B181-7A62765F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99" y="865954"/>
            <a:ext cx="11554803" cy="4943176"/>
          </a:xfrm>
        </p:spPr>
      </p:pic>
    </p:spTree>
    <p:extLst>
      <p:ext uri="{BB962C8B-B14F-4D97-AF65-F5344CB8AC3E}">
        <p14:creationId xmlns:p14="http://schemas.microsoft.com/office/powerpoint/2010/main" val="100068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4D82-9EE0-4681-A1BE-8C78CA9C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58928-8A4F-463A-9E70-ADF2D1B75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696" y="1690688"/>
            <a:ext cx="9500022" cy="4718375"/>
          </a:xfrm>
        </p:spPr>
      </p:pic>
    </p:spTree>
    <p:extLst>
      <p:ext uri="{BB962C8B-B14F-4D97-AF65-F5344CB8AC3E}">
        <p14:creationId xmlns:p14="http://schemas.microsoft.com/office/powerpoint/2010/main" val="364731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F851-D10A-4E6E-841C-BC7C50FB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0242D-4713-45D7-9947-4CF0AA9C9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17" y="786466"/>
            <a:ext cx="10689848" cy="5103346"/>
          </a:xfrm>
        </p:spPr>
      </p:pic>
    </p:spTree>
    <p:extLst>
      <p:ext uri="{BB962C8B-B14F-4D97-AF65-F5344CB8AC3E}">
        <p14:creationId xmlns:p14="http://schemas.microsoft.com/office/powerpoint/2010/main" val="2659236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3D94-6503-45BC-AD4D-DCB833AA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DateDiff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1BAA5-9323-407A-904E-3081F945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50"/>
            <a:ext cx="9372600" cy="4016088"/>
          </a:xfrm>
        </p:spPr>
      </p:pic>
    </p:spTree>
    <p:extLst>
      <p:ext uri="{BB962C8B-B14F-4D97-AF65-F5344CB8AC3E}">
        <p14:creationId xmlns:p14="http://schemas.microsoft.com/office/powerpoint/2010/main" val="1499453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D189-126B-4634-9354-BCDF0D34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Interval between Two date to be either “Days, Hours or Minutes”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2777C-671C-4BD9-8761-E0BE5973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50" y="1907413"/>
            <a:ext cx="10263144" cy="4545031"/>
          </a:xfrm>
        </p:spPr>
      </p:pic>
    </p:spTree>
    <p:extLst>
      <p:ext uri="{BB962C8B-B14F-4D97-AF65-F5344CB8AC3E}">
        <p14:creationId xmlns:p14="http://schemas.microsoft.com/office/powerpoint/2010/main" val="106183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9492-D4EB-44CE-9F28-66D3880F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and </a:t>
            </a:r>
            <a:r>
              <a:rPr lang="en-US" dirty="0" err="1"/>
              <a:t>DateDiff</a:t>
            </a:r>
            <a:r>
              <a:rPr lang="en-US" dirty="0"/>
              <a:t> based column 2 would be created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86A4F-4522-4ABF-8295-587DA271F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8" y="1881861"/>
            <a:ext cx="9504954" cy="4524075"/>
          </a:xfrm>
        </p:spPr>
      </p:pic>
    </p:spTree>
    <p:extLst>
      <p:ext uri="{BB962C8B-B14F-4D97-AF65-F5344CB8AC3E}">
        <p14:creationId xmlns:p14="http://schemas.microsoft.com/office/powerpoint/2010/main" val="1146060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31B8-04B2-40FC-A8AD-AB81D51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</a:t>
            </a:r>
            <a:r>
              <a:rPr lang="en-US" dirty="0" err="1"/>
              <a:t>nterval</a:t>
            </a:r>
            <a:r>
              <a:rPr lang="en-US" dirty="0"/>
              <a:t> into “Days” and see  what happens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43F9D-CD39-4BB6-A7F1-78DDD944D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05" y="2233965"/>
            <a:ext cx="10166124" cy="4374951"/>
          </a:xfrm>
        </p:spPr>
      </p:pic>
    </p:spTree>
    <p:extLst>
      <p:ext uri="{BB962C8B-B14F-4D97-AF65-F5344CB8AC3E}">
        <p14:creationId xmlns:p14="http://schemas.microsoft.com/office/powerpoint/2010/main" val="3842535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D121-59A0-4713-9643-007FBCC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E14FD-9967-4360-BAF0-93D3F9997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80" y="1978771"/>
            <a:ext cx="10967839" cy="3857251"/>
          </a:xfrm>
        </p:spPr>
      </p:pic>
    </p:spTree>
    <p:extLst>
      <p:ext uri="{BB962C8B-B14F-4D97-AF65-F5344CB8AC3E}">
        <p14:creationId xmlns:p14="http://schemas.microsoft.com/office/powerpoint/2010/main" val="1238651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C5E-DC7D-43F8-A641-C53BB850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0976A-FB8A-4916-826B-7631F0DE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23" y="455352"/>
            <a:ext cx="11664553" cy="5972341"/>
          </a:xfrm>
        </p:spPr>
      </p:pic>
    </p:spTree>
    <p:extLst>
      <p:ext uri="{BB962C8B-B14F-4D97-AF65-F5344CB8AC3E}">
        <p14:creationId xmlns:p14="http://schemas.microsoft.com/office/powerpoint/2010/main" val="1170004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E826-0AC3-4310-A7D1-C3BD2AF3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sheet 1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C903F-96D2-469B-B82F-FAFA2A6E3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778"/>
            <a:ext cx="9695329" cy="4121152"/>
          </a:xfrm>
        </p:spPr>
      </p:pic>
    </p:spTree>
    <p:extLst>
      <p:ext uri="{BB962C8B-B14F-4D97-AF65-F5344CB8AC3E}">
        <p14:creationId xmlns:p14="http://schemas.microsoft.com/office/powerpoint/2010/main" val="402106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E4E1-7648-4437-81CA-7AA1FEE2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22100-5C6F-471F-ABE6-A24156EF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63" y="365125"/>
            <a:ext cx="11521248" cy="6017746"/>
          </a:xfrm>
        </p:spPr>
      </p:pic>
    </p:spTree>
    <p:extLst>
      <p:ext uri="{BB962C8B-B14F-4D97-AF65-F5344CB8AC3E}">
        <p14:creationId xmlns:p14="http://schemas.microsoft.com/office/powerpoint/2010/main" val="235185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E367-45D8-4B66-82F5-C5E36FBF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try an additional column, Data function cannot Month into text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5538D-31CC-4D61-B160-18008ECDC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39" y="1784596"/>
            <a:ext cx="11184708" cy="4924578"/>
          </a:xfrm>
        </p:spPr>
      </p:pic>
    </p:spTree>
    <p:extLst>
      <p:ext uri="{BB962C8B-B14F-4D97-AF65-F5344CB8AC3E}">
        <p14:creationId xmlns:p14="http://schemas.microsoft.com/office/powerpoint/2010/main" val="3525902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1478-397F-4489-9450-268F62576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remove error Use </a:t>
            </a:r>
            <a:r>
              <a:rPr lang="en-US" dirty="0" err="1"/>
              <a:t>Datevalue</a:t>
            </a:r>
            <a:r>
              <a:rPr lang="en-US" dirty="0"/>
              <a:t>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93039-10EF-410C-AAEC-12050695E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0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EE76-B6FA-4CBD-A148-C5DAA478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DATEVALUE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31AF4-1FF9-48B6-8B93-FA26A0BF2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81" y="2002684"/>
            <a:ext cx="10363347" cy="4239133"/>
          </a:xfrm>
        </p:spPr>
      </p:pic>
    </p:spTree>
    <p:extLst>
      <p:ext uri="{BB962C8B-B14F-4D97-AF65-F5344CB8AC3E}">
        <p14:creationId xmlns:p14="http://schemas.microsoft.com/office/powerpoint/2010/main" val="3409352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74F-736F-46AA-A316-F0B75342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EB9A8-1091-4A58-A02B-EB25C2AF2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949"/>
            <a:ext cx="10567536" cy="4460203"/>
          </a:xfrm>
        </p:spPr>
      </p:pic>
    </p:spTree>
    <p:extLst>
      <p:ext uri="{BB962C8B-B14F-4D97-AF65-F5344CB8AC3E}">
        <p14:creationId xmlns:p14="http://schemas.microsoft.com/office/powerpoint/2010/main" val="2071862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7A31-CB89-4DB0-B489-FA9CF2FD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TABLE VIEW&gt; PRESS NEW COLUMN AND .. Write “Column= now()”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974B4A-E239-4984-BC44-C9A6D4E7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77" y="1888378"/>
            <a:ext cx="8886470" cy="4351338"/>
          </a:xfrm>
        </p:spPr>
      </p:pic>
    </p:spTree>
    <p:extLst>
      <p:ext uri="{BB962C8B-B14F-4D97-AF65-F5344CB8AC3E}">
        <p14:creationId xmlns:p14="http://schemas.microsoft.com/office/powerpoint/2010/main" val="588815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A2B-7A09-4A4B-9955-E2D7E015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change the format of date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B9E9E-372B-4BE4-91A3-C2946E396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66" y="1619436"/>
            <a:ext cx="9492821" cy="5053269"/>
          </a:xfrm>
        </p:spPr>
      </p:pic>
    </p:spTree>
    <p:extLst>
      <p:ext uri="{BB962C8B-B14F-4D97-AF65-F5344CB8AC3E}">
        <p14:creationId xmlns:p14="http://schemas.microsoft.com/office/powerpoint/2010/main" val="2701934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BCC1-C636-4AD8-851A-7E00BCF4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E2D88-B92E-46DD-BB2B-94590D23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70" y="568998"/>
            <a:ext cx="11348162" cy="5150484"/>
          </a:xfrm>
        </p:spPr>
      </p:pic>
    </p:spTree>
    <p:extLst>
      <p:ext uri="{BB962C8B-B14F-4D97-AF65-F5344CB8AC3E}">
        <p14:creationId xmlns:p14="http://schemas.microsoft.com/office/powerpoint/2010/main" val="1382379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E85E-55EE-4FC7-A723-2FD86122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extract the day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03B05-5FA7-4398-BC18-47BE6F59D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7036"/>
            <a:ext cx="9767047" cy="5216388"/>
          </a:xfrm>
        </p:spPr>
      </p:pic>
    </p:spTree>
    <p:extLst>
      <p:ext uri="{BB962C8B-B14F-4D97-AF65-F5344CB8AC3E}">
        <p14:creationId xmlns:p14="http://schemas.microsoft.com/office/powerpoint/2010/main" val="1169192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02D7-F4DE-4D9C-98C0-3F47FC57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8A5D9-247C-4523-B26E-C43C275F2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924" y="271805"/>
            <a:ext cx="11418774" cy="5591113"/>
          </a:xfrm>
        </p:spPr>
      </p:pic>
    </p:spTree>
    <p:extLst>
      <p:ext uri="{BB962C8B-B14F-4D97-AF65-F5344CB8AC3E}">
        <p14:creationId xmlns:p14="http://schemas.microsoft.com/office/powerpoint/2010/main" val="3225948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D9E9-51B0-4B95-9155-BF95E795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+2 adds two month to original date and -1 minuses one month to previous from original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E38D5-E66F-44F6-811C-67BEBEB49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459" y="2055990"/>
            <a:ext cx="8123624" cy="4320914"/>
          </a:xfrm>
        </p:spPr>
      </p:pic>
    </p:spTree>
    <p:extLst>
      <p:ext uri="{BB962C8B-B14F-4D97-AF65-F5344CB8AC3E}">
        <p14:creationId xmlns:p14="http://schemas.microsoft.com/office/powerpoint/2010/main" val="139225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F62E-E9B4-4C39-8468-9F20AAED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883CC-3964-464C-B651-12F73A720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6" y="365125"/>
            <a:ext cx="11332468" cy="6026710"/>
          </a:xfrm>
        </p:spPr>
      </p:pic>
    </p:spTree>
    <p:extLst>
      <p:ext uri="{BB962C8B-B14F-4D97-AF65-F5344CB8AC3E}">
        <p14:creationId xmlns:p14="http://schemas.microsoft.com/office/powerpoint/2010/main" val="2564897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62AB-1E49-44CF-A075-A1544B3C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C9142-1647-4BAD-8B3F-830AB8160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20" y="283014"/>
            <a:ext cx="11389495" cy="5606798"/>
          </a:xfrm>
        </p:spPr>
      </p:pic>
    </p:spTree>
    <p:extLst>
      <p:ext uri="{BB962C8B-B14F-4D97-AF65-F5344CB8AC3E}">
        <p14:creationId xmlns:p14="http://schemas.microsoft.com/office/powerpoint/2010/main" val="1726220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E308-F97E-4095-A0F3-4C98497B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ED8D8-D3C2-4D51-8841-96DE3DFB2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052" y="500390"/>
            <a:ext cx="9978324" cy="5031722"/>
          </a:xfrm>
        </p:spPr>
      </p:pic>
    </p:spTree>
    <p:extLst>
      <p:ext uri="{BB962C8B-B14F-4D97-AF65-F5344CB8AC3E}">
        <p14:creationId xmlns:p14="http://schemas.microsoft.com/office/powerpoint/2010/main" val="3073947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8163-6F89-4AE6-925B-51D8CA00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 with “zero” provides last day of original month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3B9DE-7FFD-4E81-8DC1-196EE6B6D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078" y="1690687"/>
            <a:ext cx="9127416" cy="4931887"/>
          </a:xfrm>
        </p:spPr>
      </p:pic>
    </p:spTree>
    <p:extLst>
      <p:ext uri="{BB962C8B-B14F-4D97-AF65-F5344CB8AC3E}">
        <p14:creationId xmlns:p14="http://schemas.microsoft.com/office/powerpoint/2010/main" val="4113319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9A3D-ED97-4673-AAD6-7B2604BF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add 1 to EOMONTH it provides one month plus with last day or original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87262-BF47-4824-BBAE-967883DD9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00" y="1813942"/>
            <a:ext cx="10515600" cy="4905271"/>
          </a:xfrm>
        </p:spPr>
      </p:pic>
    </p:spTree>
    <p:extLst>
      <p:ext uri="{BB962C8B-B14F-4D97-AF65-F5344CB8AC3E}">
        <p14:creationId xmlns:p14="http://schemas.microsoft.com/office/powerpoint/2010/main" val="171093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65FD-2E20-4DFB-BEC4-7B0846B0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use of  negative number to EOMONTH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0562C-1DA0-4E21-9CC9-125E8F765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83" y="1413247"/>
            <a:ext cx="10317993" cy="5040497"/>
          </a:xfrm>
        </p:spPr>
      </p:pic>
    </p:spTree>
    <p:extLst>
      <p:ext uri="{BB962C8B-B14F-4D97-AF65-F5344CB8AC3E}">
        <p14:creationId xmlns:p14="http://schemas.microsoft.com/office/powerpoint/2010/main" val="1432237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FEF3-D40E-415E-B8AE-A75E4A02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1</a:t>
            </a:r>
            <a:r>
              <a:rPr lang="en-US" baseline="30000" dirty="0"/>
              <a:t>st</a:t>
            </a:r>
            <a:r>
              <a:rPr lang="en-US" dirty="0"/>
              <a:t> day of next month from original 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89532-8BEC-4DC2-A7D9-8F7C7C592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21" y="1825625"/>
            <a:ext cx="10221249" cy="4351338"/>
          </a:xfrm>
        </p:spPr>
      </p:pic>
    </p:spTree>
    <p:extLst>
      <p:ext uri="{BB962C8B-B14F-4D97-AF65-F5344CB8AC3E}">
        <p14:creationId xmlns:p14="http://schemas.microsoft.com/office/powerpoint/2010/main" val="1213201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CCAE-E5A7-45DF-8C19-6C2434F2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C5A5B-E803-496A-88C2-9F5F47C57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26" y="365124"/>
            <a:ext cx="10908155" cy="5730876"/>
          </a:xfrm>
        </p:spPr>
      </p:pic>
    </p:spTree>
    <p:extLst>
      <p:ext uri="{BB962C8B-B14F-4D97-AF65-F5344CB8AC3E}">
        <p14:creationId xmlns:p14="http://schemas.microsoft.com/office/powerpoint/2010/main" val="3909421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B85-8F5A-44F0-9B81-621DFC8A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43C4D-A295-4B9B-9898-C9F12170E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032" y="794683"/>
            <a:ext cx="11057679" cy="5698192"/>
          </a:xfrm>
        </p:spPr>
      </p:pic>
    </p:spTree>
    <p:extLst>
      <p:ext uri="{BB962C8B-B14F-4D97-AF65-F5344CB8AC3E}">
        <p14:creationId xmlns:p14="http://schemas.microsoft.com/office/powerpoint/2010/main" val="344475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4DB1-6D60-4FAB-A7A9-994545C8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Exclude sat and sun from start to end date use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E72FB-4202-4C9B-85B7-69AD1E22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134" y="2238002"/>
            <a:ext cx="910911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722EC-D533-429D-984E-51C7B6DAC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25" y="1048871"/>
            <a:ext cx="5255099" cy="3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5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B22A-17DD-4E92-95D3-404F1092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A328D7-8DF4-4A9C-BFEE-01428EF8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89" y="713097"/>
            <a:ext cx="10947611" cy="5024314"/>
          </a:xfrm>
        </p:spPr>
      </p:pic>
    </p:spTree>
    <p:extLst>
      <p:ext uri="{BB962C8B-B14F-4D97-AF65-F5344CB8AC3E}">
        <p14:creationId xmlns:p14="http://schemas.microsoft.com/office/powerpoint/2010/main" val="167344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1ED8-C906-4FB1-AFA8-F1FAA8E0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A009A-2CF9-49B1-8A7E-70770DF6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95" y="365125"/>
            <a:ext cx="11355317" cy="6127750"/>
          </a:xfrm>
        </p:spPr>
      </p:pic>
    </p:spTree>
    <p:extLst>
      <p:ext uri="{BB962C8B-B14F-4D97-AF65-F5344CB8AC3E}">
        <p14:creationId xmlns:p14="http://schemas.microsoft.com/office/powerpoint/2010/main" val="41306720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1619-3B9B-4740-B5A7-16549130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7414C-DA22-49A0-87A1-F1332C733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54" y="529301"/>
            <a:ext cx="10770165" cy="5656346"/>
          </a:xfrm>
        </p:spPr>
      </p:pic>
    </p:spTree>
    <p:extLst>
      <p:ext uri="{BB962C8B-B14F-4D97-AF65-F5344CB8AC3E}">
        <p14:creationId xmlns:p14="http://schemas.microsoft.com/office/powerpoint/2010/main" val="2735699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5457-8FCF-4A5B-A8F9-2642051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5AF1C-3745-4E14-B7DF-D35F8F8D5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36" y="449075"/>
            <a:ext cx="11433989" cy="5754501"/>
          </a:xfrm>
        </p:spPr>
      </p:pic>
    </p:spTree>
    <p:extLst>
      <p:ext uri="{BB962C8B-B14F-4D97-AF65-F5344CB8AC3E}">
        <p14:creationId xmlns:p14="http://schemas.microsoft.com/office/powerpoint/2010/main" val="44288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642E-916F-4783-ABC2-291BD492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8AAC8-1F4B-47ED-B526-D02544120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08" y="1497712"/>
            <a:ext cx="10775033" cy="5181360"/>
          </a:xfrm>
        </p:spPr>
      </p:pic>
    </p:spTree>
    <p:extLst>
      <p:ext uri="{BB962C8B-B14F-4D97-AF65-F5344CB8AC3E}">
        <p14:creationId xmlns:p14="http://schemas.microsoft.com/office/powerpoint/2010/main" val="2086243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9FF4-245F-4E77-9759-F21ACED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would give distinct number of pizza name 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100B2-DB9C-43B9-A508-3965D25EC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605682" cy="5049486"/>
          </a:xfrm>
        </p:spPr>
      </p:pic>
    </p:spTree>
    <p:extLst>
      <p:ext uri="{BB962C8B-B14F-4D97-AF65-F5344CB8AC3E}">
        <p14:creationId xmlns:p14="http://schemas.microsoft.com/office/powerpoint/2010/main" val="984584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4FD6-C256-4CAE-B6F9-D342CED0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measure of pizza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E5C7F-987B-4A1F-90B7-5D2695E78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83636"/>
            <a:ext cx="9408459" cy="5004311"/>
          </a:xfrm>
        </p:spPr>
      </p:pic>
    </p:spTree>
    <p:extLst>
      <p:ext uri="{BB962C8B-B14F-4D97-AF65-F5344CB8AC3E}">
        <p14:creationId xmlns:p14="http://schemas.microsoft.com/office/powerpoint/2010/main" val="1908270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3FDF-3D4B-41B6-98C3-C44CAFFA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distinct pizza codes except null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A20CD-3446-4567-95B4-8F0C4ADF0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481" y="1848457"/>
            <a:ext cx="8055038" cy="4305673"/>
          </a:xfrm>
        </p:spPr>
      </p:pic>
    </p:spTree>
    <p:extLst>
      <p:ext uri="{BB962C8B-B14F-4D97-AF65-F5344CB8AC3E}">
        <p14:creationId xmlns:p14="http://schemas.microsoft.com/office/powerpoint/2010/main" val="1778665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B58B-8282-497D-B82A-68BF6166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DDDBA-EB29-4E80-B379-A5E1810C1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68" y="236155"/>
            <a:ext cx="11471021" cy="6182574"/>
          </a:xfrm>
        </p:spPr>
      </p:pic>
    </p:spTree>
    <p:extLst>
      <p:ext uri="{BB962C8B-B14F-4D97-AF65-F5344CB8AC3E}">
        <p14:creationId xmlns:p14="http://schemas.microsoft.com/office/powerpoint/2010/main" val="3532744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3BC2-D160-4298-8CCD-FD54739B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5D3C1-5968-4260-BBE0-D832C8867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4" y="238872"/>
            <a:ext cx="10891708" cy="5812304"/>
          </a:xfrm>
        </p:spPr>
      </p:pic>
    </p:spTree>
    <p:extLst>
      <p:ext uri="{BB962C8B-B14F-4D97-AF65-F5344CB8AC3E}">
        <p14:creationId xmlns:p14="http://schemas.microsoft.com/office/powerpoint/2010/main" val="21877663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22E7-CB43-41E2-9F3B-BD5658DC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x=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BAAD8-3FD4-4D00-AC53-A3650ADE9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360" y="1875130"/>
            <a:ext cx="7849280" cy="4252328"/>
          </a:xfrm>
        </p:spPr>
      </p:pic>
    </p:spTree>
    <p:extLst>
      <p:ext uri="{BB962C8B-B14F-4D97-AF65-F5344CB8AC3E}">
        <p14:creationId xmlns:p14="http://schemas.microsoft.com/office/powerpoint/2010/main" val="3934312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2DA4-FDA7-4A1D-AA53-DDDBC2CA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  and write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0C373-E656-4642-A2D5-AE0056FFC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454" y="1825625"/>
            <a:ext cx="900309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D13C4-5D9C-4354-8589-AF075AA9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09" y="1335210"/>
            <a:ext cx="5581959" cy="3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75CB-2B5E-40EC-A081-29B7E7C6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E2DF7-6842-4873-819D-EFA0CA3ED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096" y="365125"/>
            <a:ext cx="10470573" cy="5650193"/>
          </a:xfrm>
        </p:spPr>
      </p:pic>
    </p:spTree>
    <p:extLst>
      <p:ext uri="{BB962C8B-B14F-4D97-AF65-F5344CB8AC3E}">
        <p14:creationId xmlns:p14="http://schemas.microsoft.com/office/powerpoint/2010/main" val="42100077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2D03-4AC3-427A-9A69-25FEC25D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dashboard view and </a:t>
            </a:r>
            <a:r>
              <a:rPr lang="en-US" dirty="0" err="1"/>
              <a:t>disp</a:t>
            </a:r>
            <a:r>
              <a:rPr lang="en-US" dirty="0"/>
              <a:t> card and click on new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884A0-9EA2-433C-A20A-CF15898EE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528" y="1825625"/>
            <a:ext cx="9144943" cy="4351338"/>
          </a:xfrm>
        </p:spPr>
      </p:pic>
    </p:spTree>
    <p:extLst>
      <p:ext uri="{BB962C8B-B14F-4D97-AF65-F5344CB8AC3E}">
        <p14:creationId xmlns:p14="http://schemas.microsoft.com/office/powerpoint/2010/main" val="370088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24EA-EABE-42F6-8459-544C42D7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calc measure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DD75D2-5948-4BE4-8017-C9770E35B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50" y="1816660"/>
            <a:ext cx="8486651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ACBAB-B584-44E7-BF60-9789C2C1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787" y="1117436"/>
            <a:ext cx="4083573" cy="4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58FE-A921-49C2-8626-D9EDC271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to explicitly create a column just use </a:t>
            </a:r>
            <a:r>
              <a:rPr lang="en-US" dirty="0" err="1"/>
              <a:t>sumx</a:t>
            </a:r>
            <a:r>
              <a:rPr lang="en-US" dirty="0"/>
              <a:t> and results are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696B0-AF70-4AB1-A039-14709DAE4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32" y="1690688"/>
            <a:ext cx="9616495" cy="47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AB15D-6C6D-4A9F-B091-B017F054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32" y="2348752"/>
            <a:ext cx="9018494" cy="43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7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B3F6-D146-4473-8F6A-027FF9D3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another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E6A4B-38B3-41E7-92E2-FA32F64FA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20" y="1484500"/>
            <a:ext cx="10785779" cy="5158446"/>
          </a:xfrm>
        </p:spPr>
      </p:pic>
    </p:spTree>
    <p:extLst>
      <p:ext uri="{BB962C8B-B14F-4D97-AF65-F5344CB8AC3E}">
        <p14:creationId xmlns:p14="http://schemas.microsoft.com/office/powerpoint/2010/main" val="25000824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DA3C-9C4A-46A8-82B8-B4E06150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measure of simple average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95B0F-8BEF-429A-8ADE-A6D6597A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112" y="1825625"/>
            <a:ext cx="8177776" cy="4351338"/>
          </a:xfrm>
        </p:spPr>
      </p:pic>
    </p:spTree>
    <p:extLst>
      <p:ext uri="{BB962C8B-B14F-4D97-AF65-F5344CB8AC3E}">
        <p14:creationId xmlns:p14="http://schemas.microsoft.com/office/powerpoint/2010/main" val="77724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DD92-B972-4C7A-98CA-A393F8E0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Averagex</a:t>
            </a:r>
            <a:r>
              <a:rPr lang="en-US" dirty="0"/>
              <a:t> you don’t have to create a column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4ECB4-40DF-405F-BF05-9E9F18816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88" y="1493931"/>
            <a:ext cx="9559500" cy="5186162"/>
          </a:xfrm>
        </p:spPr>
      </p:pic>
    </p:spTree>
    <p:extLst>
      <p:ext uri="{BB962C8B-B14F-4D97-AF65-F5344CB8AC3E}">
        <p14:creationId xmlns:p14="http://schemas.microsoft.com/office/powerpoint/2010/main" val="3358802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483</Words>
  <Application>Microsoft Office PowerPoint</Application>
  <PresentationFormat>Widescreen</PresentationFormat>
  <Paragraphs>67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 BI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DAX Hands on</vt:lpstr>
      <vt:lpstr>Create a revenue field by adding a new column</vt:lpstr>
      <vt:lpstr>Query Editor write your query formula for Revenue and press Enter</vt:lpstr>
      <vt:lpstr>Dax Structure</vt:lpstr>
      <vt:lpstr>After you press “Enter” Revenue column would be generated with exact calculations</vt:lpstr>
      <vt:lpstr>DAX Hands on</vt:lpstr>
      <vt:lpstr>Req: The Pizza Shop ran a 15% discount on each pizza so calculate the final revenue for all pizza sold using Price_USD, Sales and Discount</vt:lpstr>
      <vt:lpstr>To calculate the “Req” goto report view</vt:lpstr>
      <vt:lpstr>Goto New Measure</vt:lpstr>
      <vt:lpstr>You need to write an aggregation function</vt:lpstr>
      <vt:lpstr>Sumx Formula</vt:lpstr>
      <vt:lpstr>Calc Discounted Revenue Price </vt:lpstr>
      <vt:lpstr>PowerPoint Presentation</vt:lpstr>
      <vt:lpstr>Implicit Example</vt:lpstr>
      <vt:lpstr>PowerPoint Presentation</vt:lpstr>
      <vt:lpstr>PowerPoint Presentation</vt:lpstr>
      <vt:lpstr>PowerPoint Presentation</vt:lpstr>
      <vt:lpstr>Create A Table Having a Calender Column Recording all your Start and End Dates</vt:lpstr>
      <vt:lpstr>Give a Start and Ending Date</vt:lpstr>
      <vt:lpstr>Press Enter and Goto Tabular View</vt:lpstr>
      <vt:lpstr>Format the date </vt:lpstr>
      <vt:lpstr>PowerPoint Presentation</vt:lpstr>
      <vt:lpstr>Date format </vt:lpstr>
      <vt:lpstr>Calendar Auto Dax</vt:lpstr>
      <vt:lpstr> Delete the table </vt:lpstr>
      <vt:lpstr>Create a table applying CalenderAuto Function </vt:lpstr>
      <vt:lpstr>“CalenderAuto” Creates a list of date that is entirely present in your PizzaSales table</vt:lpstr>
      <vt:lpstr>Model View</vt:lpstr>
      <vt:lpstr>Goto Report -&gt; Transform-&gt; Transform Data</vt:lpstr>
      <vt:lpstr>Replace Values of dates ranges</vt:lpstr>
      <vt:lpstr>Replace Values </vt:lpstr>
      <vt:lpstr>Now After Replacing the date is Starting from 1st of Jan 2022</vt:lpstr>
      <vt:lpstr>PowerPoint Presentation</vt:lpstr>
      <vt:lpstr>PowerPoint Presentation</vt:lpstr>
      <vt:lpstr>PowerPoint Presentation</vt:lpstr>
      <vt:lpstr>PowerPoint Presentation</vt:lpstr>
      <vt:lpstr>Provide Formula “DATE(Year, Month, Date)”</vt:lpstr>
      <vt:lpstr>Press Enter Measure is created </vt:lpstr>
      <vt:lpstr>PowerPoint Presentation</vt:lpstr>
      <vt:lpstr>Gives 1st and 1st month of whatever year we have </vt:lpstr>
      <vt:lpstr>PowerPoint Presentation</vt:lpstr>
      <vt:lpstr>Create a new Column</vt:lpstr>
      <vt:lpstr>PowerPoint Presentation</vt:lpstr>
      <vt:lpstr>DateDiff</vt:lpstr>
      <vt:lpstr>Select Interval between Two date to be either “Days, Hours or Minutes”</vt:lpstr>
      <vt:lpstr>Press enter and DateDiff based column 2 would be created </vt:lpstr>
      <vt:lpstr>Convert the nterval into “Days” and see  what happens</vt:lpstr>
      <vt:lpstr>PowerPoint Presentation</vt:lpstr>
      <vt:lpstr>PowerPoint Presentation</vt:lpstr>
      <vt:lpstr>Load sheet 1 dataset</vt:lpstr>
      <vt:lpstr>If you try an additional column, Data function cannot Month into text </vt:lpstr>
      <vt:lpstr>To remove error Use Datevalue Function</vt:lpstr>
      <vt:lpstr>Use DATEVALUE function</vt:lpstr>
      <vt:lpstr>PowerPoint Presentation</vt:lpstr>
      <vt:lpstr>Select TABLE VIEW&gt; PRESS NEW COLUMN AND .. Write “Column= now()”</vt:lpstr>
      <vt:lpstr>You can change the format of date time</vt:lpstr>
      <vt:lpstr>PowerPoint Presentation</vt:lpstr>
      <vt:lpstr>Its extract the day </vt:lpstr>
      <vt:lpstr>PowerPoint Presentation</vt:lpstr>
      <vt:lpstr>+2 adds two month to original date and -1 minuses one month to previous from original</vt:lpstr>
      <vt:lpstr>PowerPoint Presentation</vt:lpstr>
      <vt:lpstr>PowerPoint Presentation</vt:lpstr>
      <vt:lpstr>EOMONTH with “zero” provides last day of original month </vt:lpstr>
      <vt:lpstr>If we add 1 to EOMONTH it provides one month plus with last day or original month</vt:lpstr>
      <vt:lpstr>Make use of  negative number to EOMONTH </vt:lpstr>
      <vt:lpstr>If you want 1st day of next month from original date</vt:lpstr>
      <vt:lpstr>PowerPoint Presentation</vt:lpstr>
      <vt:lpstr>PowerPoint Presentation</vt:lpstr>
      <vt:lpstr>Exclude sat and sun from start to end date use </vt:lpstr>
      <vt:lpstr>PowerPoint Presentation</vt:lpstr>
      <vt:lpstr>PowerPoint Presentation</vt:lpstr>
      <vt:lpstr>PowerPoint Presentation</vt:lpstr>
      <vt:lpstr>Create a new Measure</vt:lpstr>
      <vt:lpstr>Count would give distinct number of pizza name count</vt:lpstr>
      <vt:lpstr>Average measure of pizza sales</vt:lpstr>
      <vt:lpstr>Count distinct pizza codes except null</vt:lpstr>
      <vt:lpstr>PowerPoint Presentation</vt:lpstr>
      <vt:lpstr>PowerPoint Presentation</vt:lpstr>
      <vt:lpstr>x= Expression</vt:lpstr>
      <vt:lpstr>Create a new column  and write </vt:lpstr>
      <vt:lpstr>Goto dashboard view and disp card and click on new measure</vt:lpstr>
      <vt:lpstr>Write a calc measure </vt:lpstr>
      <vt:lpstr>You don’t need to explicitly create a column just use sumx and results are similar</vt:lpstr>
      <vt:lpstr>Create another column</vt:lpstr>
      <vt:lpstr>Create a measure of simple average</vt:lpstr>
      <vt:lpstr>Using Averagex you don’t have to create a column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maidakhalid90@gmail.com</cp:lastModifiedBy>
  <cp:revision>90</cp:revision>
  <dcterms:created xsi:type="dcterms:W3CDTF">2024-11-27T17:45:23Z</dcterms:created>
  <dcterms:modified xsi:type="dcterms:W3CDTF">2024-12-11T19:47:54Z</dcterms:modified>
</cp:coreProperties>
</file>